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312" r:id="rId35"/>
    <p:sldId id="273" r:id="rId36"/>
    <p:sldId id="270" r:id="rId37"/>
    <p:sldId id="274" r:id="rId38"/>
    <p:sldId id="275" r:id="rId39"/>
    <p:sldId id="276" r:id="rId40"/>
    <p:sldId id="278" r:id="rId41"/>
    <p:sldId id="279" r:id="rId42"/>
    <p:sldId id="280" r:id="rId43"/>
    <p:sldId id="301" r:id="rId44"/>
    <p:sldId id="307" r:id="rId45"/>
    <p:sldId id="304" r:id="rId46"/>
    <p:sldId id="305" r:id="rId47"/>
    <p:sldId id="306" r:id="rId48"/>
    <p:sldId id="303" r:id="rId49"/>
    <p:sldId id="308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8/6/2024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ACFB06-F3A4-629C-33E1-7996DAE3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981926"/>
            <a:ext cx="9978736" cy="54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C1A8E6-0D97-73B6-8792-4D0F10D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1204376"/>
            <a:ext cx="7525800" cy="1467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F80BA2-2F09-586E-CE59-64D21905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8" y="2751510"/>
            <a:ext cx="7525800" cy="25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638164-E9E7-96DF-7806-4B5BD12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2" y="1343319"/>
            <a:ext cx="6096002" cy="16118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3655CF-734D-3D87-E441-4C292E4F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3" y="3271851"/>
            <a:ext cx="6096002" cy="20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2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 des conséquences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KPIs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25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Main map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5" name="Image 4" descr="Une image contenant texte, carte, atlas, capture d’écran&#10;&#10;Description générée automatiquement">
            <a:extLst>
              <a:ext uri="{FF2B5EF4-FFF2-40B4-BE49-F238E27FC236}">
                <a16:creationId xmlns:a16="http://schemas.microsoft.com/office/drawing/2014/main" id="{2602BE9D-BFBF-A44D-76FB-1A5FCFC3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34" y="966354"/>
            <a:ext cx="5325871" cy="54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12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Orbit</a:t>
            </a:r>
          </a:p>
        </p:txBody>
      </p:sp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D31487E9-480B-587E-A202-CEC26898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4" y="1376796"/>
            <a:ext cx="5276288" cy="3957216"/>
          </a:xfrm>
          <a:prstGeom prst="rect">
            <a:avLst/>
          </a:prstGeom>
        </p:spPr>
      </p:pic>
      <p:pic>
        <p:nvPicPr>
          <p:cNvPr id="7" name="Image 6" descr="Une image contenant texte, carte, capture d’écran, bleu vert&#10;&#10;Description générée automatiquement">
            <a:extLst>
              <a:ext uri="{FF2B5EF4-FFF2-40B4-BE49-F238E27FC236}">
                <a16:creationId xmlns:a16="http://schemas.microsoft.com/office/drawing/2014/main" id="{C6DFA74D-7BC5-094A-C3B6-5245C7D0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39" y="1258356"/>
            <a:ext cx="7282517" cy="4222848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02956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Ground Station</a:t>
            </a:r>
          </a:p>
        </p:txBody>
      </p:sp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EE9419CD-D0D0-856C-684B-75516F4EF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1001682"/>
            <a:ext cx="9050483" cy="5430290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8E87B6A0-3005-4F18-1CBE-3F0C704E86EE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9734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POI</a:t>
            </a:r>
          </a:p>
        </p:txBody>
      </p:sp>
      <p:pic>
        <p:nvPicPr>
          <p:cNvPr id="5" name="Image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2D6867B-8FDE-D665-08E1-FA4294B20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992332"/>
            <a:ext cx="9339509" cy="5415618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B69BE0C-E324-2446-0E1F-1E77C0EEAE26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76359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Dashboard - Example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A76027-D488-AC59-FA78-9240044C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9" y="1133460"/>
            <a:ext cx="11248382" cy="4482826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7552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validity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1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- Orbit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49493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– Ground Station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397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– POI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771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GS/POI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duration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be able to export simulation data and visualizations for use in reports or other analyses.</a:t>
            </a:r>
          </a:p>
          <a:p>
            <a:r>
              <a:rPr lang="en-US" sz="1200" b="1" dirty="0"/>
              <a:t>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4288</TotalTime>
  <Words>963</Words>
  <Application>Microsoft Office PowerPoint</Application>
  <PresentationFormat>Grand écran</PresentationFormat>
  <Paragraphs>178</Paragraphs>
  <Slides>52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5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 - 1</vt:lpstr>
      <vt:lpstr>Specific Software requirements (US requirements) - 2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  <vt:lpstr>KPIs</vt:lpstr>
      <vt:lpstr>Software KPIs – Main map</vt:lpstr>
      <vt:lpstr>Software KPIs - Orbit</vt:lpstr>
      <vt:lpstr>Software KPIs – Ground Station</vt:lpstr>
      <vt:lpstr>Software KPIs - POI</vt:lpstr>
      <vt:lpstr>Excel Dashboard - Example</vt:lpstr>
      <vt:lpstr>Results validity</vt:lpstr>
      <vt:lpstr>Result validity - Orbit</vt:lpstr>
      <vt:lpstr>Result validity – Ground Station</vt:lpstr>
      <vt:lpstr>Result validity – POI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30</cp:revision>
  <dcterms:created xsi:type="dcterms:W3CDTF">2024-06-03T08:39:49Z</dcterms:created>
  <dcterms:modified xsi:type="dcterms:W3CDTF">2024-08-06T15:08:22Z</dcterms:modified>
</cp:coreProperties>
</file>